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9" r:id="rId3"/>
    <p:sldId id="262" r:id="rId4"/>
    <p:sldId id="258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ianova\Desktop\для презентации\log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552728" cy="2160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2402886"/>
            <a:ext cx="4968552" cy="9541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latin typeface="+mj-lt"/>
              </a:rPr>
              <a:t>Iworker.ru – работа над собой</a:t>
            </a:r>
          </a:p>
          <a:p>
            <a:endParaRPr lang="ru-RU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12976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ru-RU" sz="2400" dirty="0" smtClean="0"/>
              <a:t>Проект </a:t>
            </a:r>
            <a:r>
              <a:rPr lang="en-US" sz="2400" dirty="0" smtClean="0"/>
              <a:t>Iworker.ru </a:t>
            </a:r>
            <a:r>
              <a:rPr lang="ru-RU" sz="2400" dirty="0" smtClean="0"/>
              <a:t>существует с 2009 года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509120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Iw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orker.ru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самая демократичная в Рунете платформа для формирования взаимоотношений между людьми, интересующимися учебой, работой и карьерой, где профессионалы могут зарабатывать своими знаниями.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581129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Дистанционное обучение, актуальные рейтинги учителей и вузов, поиск работы, лучшие вакансии, знакомство с потенциальным работодателем, правдивая информация о предполагаемом месте работы, новости рынка труда, конкурсы, спецпроекты, общение с ведущими бизнес-тренерами и специалистами – все это доступно любому пользователю портала </a:t>
            </a:r>
            <a:r>
              <a:rPr lang="en-US" sz="2000" b="1" dirty="0" smtClean="0">
                <a:solidFill>
                  <a:srgbClr val="00B0F0"/>
                </a:solidFill>
              </a:rPr>
              <a:t>www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  <a:r>
              <a:rPr lang="en-US" sz="2000" b="1" dirty="0" smtClean="0">
                <a:solidFill>
                  <a:srgbClr val="00B0F0"/>
                </a:solidFill>
              </a:rPr>
              <a:t>iworker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  <a:r>
              <a:rPr lang="en-US" sz="2000" b="1" dirty="0" smtClean="0">
                <a:solidFill>
                  <a:srgbClr val="00B0F0"/>
                </a:solidFill>
              </a:rPr>
              <a:t>ru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C:\Users\ulianova\Desktop\для презентации\шапка плюс моду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05678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lianova\Desktop\для презентации\log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908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4725144"/>
            <a:ext cx="8784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Профессиональный рост невозможен без постоянного развития. </a:t>
            </a:r>
            <a:r>
              <a:rPr lang="en-US" sz="1600" b="1" dirty="0" smtClean="0"/>
              <a:t>Iworker</a:t>
            </a:r>
            <a:r>
              <a:rPr lang="ru-RU" sz="1600" b="1" dirty="0" smtClean="0"/>
              <a:t>. Обучение </a:t>
            </a:r>
            <a:r>
              <a:rPr lang="ru-RU" sz="1600" dirty="0" smtClean="0"/>
              <a:t>– наш основной подсайт (представлен в новом дизайне), посвященный образовательной тематике. Здесь не только профильные специалисты, но и любые пользователи, чувствующие в себе потенциал педагога, могут получать прибыль (денежную и в виде бонусов) за свои знания – посредством размещения платных и бесплатных уроков и лекций. Причем, способ передачи информации пользователь выбирает сам – текст, видео, аудио, вебинар или презентация.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8864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           </a:t>
            </a:r>
            <a:r>
              <a:rPr lang="en-US" sz="2000" b="1" dirty="0" smtClean="0"/>
              <a:t>Iworker. </a:t>
            </a:r>
            <a:r>
              <a:rPr lang="ru-RU" sz="2000" b="1" dirty="0" smtClean="0"/>
              <a:t>Обучение</a:t>
            </a:r>
            <a:endParaRPr lang="ru-RU" sz="2000" b="1" dirty="0"/>
          </a:p>
        </p:txBody>
      </p:sp>
      <p:pic>
        <p:nvPicPr>
          <p:cNvPr id="7170" name="Picture 2" descr="C:\Users\ulianova\Desktop\для презентации\rating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19442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ulianova\Desktop\для презентации\rating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19442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ulianova\Desktop\для презентации\teacher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268760"/>
            <a:ext cx="201622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ulianova\Desktop\для презентации\teacher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268760"/>
            <a:ext cx="201622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83671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     Рейтинг уроков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8367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   Рейтинг учителей</a:t>
            </a:r>
            <a:endParaRPr lang="ru-RU" sz="1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3600400" cy="496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1916832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Наш второй подсайт, посвященный работе и карьере, дает пользователям уникальную возможность формировать</a:t>
            </a:r>
            <a:r>
              <a:rPr lang="en-US" dirty="0" smtClean="0"/>
              <a:t> </a:t>
            </a:r>
            <a:r>
              <a:rPr lang="ru-RU" dirty="0" smtClean="0"/>
              <a:t>неангажированный контент: мнения, отзывы, рейтинги, комментарии – все это становится действенным инструментом для улучшения персональной рабочей среды и социального статуса. В сети </a:t>
            </a:r>
            <a:r>
              <a:rPr lang="en-US" dirty="0" smtClean="0"/>
              <a:t>Iworker</a:t>
            </a:r>
            <a:r>
              <a:rPr lang="ru-RU" dirty="0" smtClean="0"/>
              <a:t>, где зарегистрировано более 130 тысяч компаний, созданы идеальные условия для диалога соискателей и работодателей. Все о построении карьеры: статьи, опросы, тесты, советы экспертов и звезд – в эксклюзивных проектах портала.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1663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</a:t>
            </a:r>
            <a:r>
              <a:rPr lang="en-US" sz="2000" b="1" dirty="0" smtClean="0"/>
              <a:t>Iworker. </a:t>
            </a:r>
            <a:r>
              <a:rPr lang="ru-RU" sz="2000" b="1" dirty="0" smtClean="0"/>
              <a:t>Работа</a:t>
            </a:r>
            <a:endParaRPr lang="ru-RU" sz="2000" b="1" dirty="0"/>
          </a:p>
        </p:txBody>
      </p:sp>
      <p:pic>
        <p:nvPicPr>
          <p:cNvPr id="4098" name="Picture 2" descr="C:\Users\ulianova\Desktop\для презентации\начальник я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724400" cy="952500"/>
          </a:xfrm>
          <a:prstGeom prst="rect">
            <a:avLst/>
          </a:prstGeom>
          <a:noFill/>
        </p:spPr>
      </p:pic>
      <p:pic>
        <p:nvPicPr>
          <p:cNvPr id="4099" name="Picture 3" descr="C:\Users\ulianova\Desktop\для презентации\log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555776" cy="90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6216" y="148478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Основные разделы </a:t>
            </a:r>
            <a:endParaRPr lang="en-US" sz="2000" b="1" dirty="0" smtClean="0"/>
          </a:p>
          <a:p>
            <a:r>
              <a:rPr lang="ru-RU" sz="2000" b="1" dirty="0" smtClean="0"/>
              <a:t>портала</a:t>
            </a:r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6120680" cy="57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F0"/>
                </a:solidFill>
              </a:rPr>
              <a:t>Основные разделы подсайта «Iworker. Обучение»:</a:t>
            </a:r>
          </a:p>
          <a:p>
            <a:pPr algn="just"/>
            <a:r>
              <a:rPr lang="ru-RU" sz="1600" b="1" dirty="0" smtClean="0"/>
              <a:t>Уроки</a:t>
            </a:r>
            <a:r>
              <a:rPr lang="ru-RU" sz="1600" dirty="0" smtClean="0"/>
              <a:t> – обучающие материалы от признанных специалистов и пользователей сайта. </a:t>
            </a:r>
          </a:p>
          <a:p>
            <a:pPr algn="just"/>
            <a:r>
              <a:rPr lang="ru-RU" sz="1600" b="1" dirty="0" smtClean="0"/>
              <a:t>Теория </a:t>
            </a:r>
            <a:r>
              <a:rPr lang="ru-RU" sz="1600" dirty="0" smtClean="0"/>
              <a:t>– статьи, интервью и репортажи, посвященные самым востребованным образовательным продуктам и их авторам; материалы, помогающие учиться. </a:t>
            </a:r>
          </a:p>
          <a:p>
            <a:pPr algn="just"/>
            <a:r>
              <a:rPr lang="ru-RU" sz="1600" b="1" dirty="0" smtClean="0"/>
              <a:t>Спецпроект «Гуру-класс»</a:t>
            </a:r>
            <a:r>
              <a:rPr lang="ru-RU" sz="1600" dirty="0" smtClean="0"/>
              <a:t> – уроки, советы и наставления от звезд.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Основные разделы подсайта «Iworker. Работа»:</a:t>
            </a:r>
          </a:p>
          <a:p>
            <a:pPr algn="just"/>
            <a:r>
              <a:rPr lang="ru-RU" sz="1600" b="1" dirty="0" smtClean="0"/>
              <a:t>Компании</a:t>
            </a:r>
            <a:r>
              <a:rPr lang="ru-RU" sz="1600" dirty="0" smtClean="0"/>
              <a:t> – каталог компаний-работодателей. </a:t>
            </a:r>
          </a:p>
          <a:p>
            <a:pPr algn="just"/>
            <a:r>
              <a:rPr lang="ru-RU" sz="1600" b="1" dirty="0" smtClean="0"/>
              <a:t>Карьера</a:t>
            </a:r>
            <a:r>
              <a:rPr lang="ru-RU" sz="1600" dirty="0" smtClean="0"/>
              <a:t> –  актуальные, неожиданные и полезные материалы о том, как добиваться большего в профессиональной деятельности. </a:t>
            </a:r>
          </a:p>
          <a:p>
            <a:pPr algn="just"/>
            <a:r>
              <a:rPr lang="ru-RU" sz="1600" b="1" dirty="0" smtClean="0"/>
              <a:t>Общение </a:t>
            </a:r>
            <a:r>
              <a:rPr lang="ru-RU" sz="1600" dirty="0" smtClean="0"/>
              <a:t>– </a:t>
            </a:r>
            <a:r>
              <a:rPr lang="ru-RU" sz="1600" dirty="0" err="1" smtClean="0"/>
              <a:t>блоги</a:t>
            </a:r>
            <a:r>
              <a:rPr lang="ru-RU" sz="1600" dirty="0" smtClean="0"/>
              <a:t> пользователей и работодателей, тематические сообщества. </a:t>
            </a:r>
          </a:p>
          <a:p>
            <a:pPr algn="just"/>
            <a:r>
              <a:rPr lang="ru-RU" sz="1600" b="1" dirty="0" smtClean="0"/>
              <a:t>Спецпроект «Трудоустройство со звездой» </a:t>
            </a:r>
            <a:r>
              <a:rPr lang="ru-RU" sz="1600" dirty="0" smtClean="0"/>
              <a:t>–  интервью и полезные советы от знаменитостей, помогающие пользователям стать «звездами» в своей области. </a:t>
            </a:r>
          </a:p>
          <a:p>
            <a:pPr algn="just"/>
            <a:r>
              <a:rPr lang="ru-RU" sz="1600" b="1" dirty="0" smtClean="0"/>
              <a:t>Спецпроект «Города-работодатели» </a:t>
            </a:r>
            <a:r>
              <a:rPr lang="ru-RU" sz="1600" dirty="0" smtClean="0"/>
              <a:t>– репортажи, эссе и исповеди  о работе, карьере и жизни в разных уголках мира. </a:t>
            </a:r>
          </a:p>
          <a:p>
            <a:pPr algn="just"/>
            <a:r>
              <a:rPr lang="ru-RU" sz="1600" b="1" dirty="0" smtClean="0"/>
              <a:t>Спецпроект «Необычная профессия» </a:t>
            </a:r>
            <a:r>
              <a:rPr lang="ru-RU" sz="1600" dirty="0" smtClean="0"/>
              <a:t>– интервью с представителями самых оригинальных специальностей.</a:t>
            </a:r>
          </a:p>
          <a:p>
            <a:endParaRPr lang="ru-RU" dirty="0"/>
          </a:p>
        </p:txBody>
      </p:sp>
      <p:pic>
        <p:nvPicPr>
          <p:cNvPr id="2051" name="Picture 3" descr="C:\Users\ulianova\Desktop\для презентации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564904"/>
            <a:ext cx="1584176" cy="39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ulianova\Desktop\для презентации\Безымянный.jpg 333333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lianova\Desktop\для презентации\dnev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41176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3312368" cy="1104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C:\Users\ulianova\Desktop\для презентации\log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555776" cy="908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26064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Рекламные возможности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908720"/>
            <a:ext cx="32403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• платные сервисы </a:t>
            </a:r>
            <a:endParaRPr lang="en-US" sz="1400" b="1" dirty="0" smtClean="0"/>
          </a:p>
          <a:p>
            <a:pPr algn="just"/>
            <a:r>
              <a:rPr lang="ru-RU" sz="1400" b="1" dirty="0" smtClean="0"/>
              <a:t>(продажа «</a:t>
            </a:r>
            <a:r>
              <a:rPr lang="ru-RU" sz="1400" b="1" dirty="0" err="1" smtClean="0"/>
              <a:t>аккаунтов</a:t>
            </a:r>
            <a:r>
              <a:rPr lang="ru-RU" sz="1400" b="1" dirty="0" smtClean="0"/>
              <a:t> профессионала», уроков, размещение информации в календарь образовательных мероприятий);</a:t>
            </a:r>
          </a:p>
          <a:p>
            <a:pPr algn="just"/>
            <a:r>
              <a:rPr lang="ru-RU" sz="1400" b="1" dirty="0" smtClean="0"/>
              <a:t>• </a:t>
            </a:r>
            <a:r>
              <a:rPr lang="ru-RU" sz="1400" b="1" dirty="0" err="1" smtClean="0"/>
              <a:t>брендирование</a:t>
            </a:r>
            <a:r>
              <a:rPr lang="ru-RU" sz="1400" b="1" dirty="0" smtClean="0"/>
              <a:t> сайта;</a:t>
            </a:r>
          </a:p>
          <a:p>
            <a:pPr algn="just"/>
            <a:r>
              <a:rPr lang="ru-RU" sz="1400" b="1" dirty="0" smtClean="0"/>
              <a:t>• горизонтальные перетяжки;</a:t>
            </a:r>
          </a:p>
          <a:p>
            <a:pPr algn="just"/>
            <a:r>
              <a:rPr lang="ru-RU" sz="1400" b="1" dirty="0" smtClean="0"/>
              <a:t>• вертикальные баннеры;</a:t>
            </a:r>
          </a:p>
          <a:p>
            <a:pPr algn="just"/>
            <a:r>
              <a:rPr lang="ru-RU" sz="1400" b="1" dirty="0" smtClean="0"/>
              <a:t>• рекламные статьи;</a:t>
            </a:r>
          </a:p>
          <a:p>
            <a:pPr algn="just"/>
            <a:r>
              <a:rPr lang="ru-RU" sz="1400" b="1" dirty="0" smtClean="0"/>
              <a:t>• рекламные конкурсы;</a:t>
            </a:r>
          </a:p>
          <a:p>
            <a:pPr algn="just"/>
            <a:r>
              <a:rPr lang="ru-RU" sz="1400" b="1" dirty="0" smtClean="0"/>
              <a:t>• спецпроекты.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3429000"/>
            <a:ext cx="61206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Тип рекламодателей</a:t>
            </a:r>
          </a:p>
          <a:p>
            <a:endParaRPr lang="ru-RU" sz="2000" b="1" dirty="0" smtClean="0"/>
          </a:p>
          <a:p>
            <a:pPr algn="just"/>
            <a:r>
              <a:rPr lang="ru-RU" sz="1400" b="1" dirty="0" smtClean="0"/>
              <a:t>• курсы и школы, семинары, второе высшее образование, МВА, коммерческие вузы, стажировки, программы набора молодых специалистов; </a:t>
            </a:r>
          </a:p>
          <a:p>
            <a:pPr algn="just"/>
            <a:r>
              <a:rPr lang="ru-RU" sz="1400" b="1" dirty="0" smtClean="0"/>
              <a:t>• HR-подразделения компаний;  </a:t>
            </a:r>
          </a:p>
          <a:p>
            <a:pPr algn="just"/>
            <a:r>
              <a:rPr lang="ru-RU" sz="1400" b="1" dirty="0" smtClean="0"/>
              <a:t>• компании, оказывающие услуги: банки, страховые компании, рестораны; </a:t>
            </a:r>
          </a:p>
          <a:p>
            <a:pPr algn="just"/>
            <a:r>
              <a:rPr lang="ru-RU" sz="1400" b="1" dirty="0" smtClean="0"/>
              <a:t>• продавцы спец.одежды, оргтехники, офисной </a:t>
            </a:r>
            <a:r>
              <a:rPr lang="ru-RU" sz="1400" b="1" dirty="0" err="1" smtClean="0"/>
              <a:t>сувенирки</a:t>
            </a:r>
            <a:r>
              <a:rPr lang="ru-RU" sz="1400" b="1" dirty="0" smtClean="0"/>
              <a:t> и подарков; </a:t>
            </a:r>
          </a:p>
          <a:p>
            <a:pPr algn="just"/>
            <a:r>
              <a:rPr lang="ru-RU" sz="1400" b="1" dirty="0" smtClean="0"/>
              <a:t>• новости и любая информация, повышающая имидж компании как работодателя; </a:t>
            </a:r>
          </a:p>
          <a:p>
            <a:pPr algn="just"/>
            <a:r>
              <a:rPr lang="ru-RU" sz="1400" b="1" dirty="0" smtClean="0"/>
              <a:t>• приоритетное размещение вакансий, логотипов компании; </a:t>
            </a:r>
          </a:p>
          <a:p>
            <a:pPr algn="just"/>
            <a:r>
              <a:rPr lang="ru-RU" sz="1400" b="1" dirty="0" smtClean="0"/>
              <a:t>• спецпроекты: </a:t>
            </a:r>
            <a:r>
              <a:rPr lang="ru-RU" sz="1400" b="1" dirty="0" err="1" smtClean="0"/>
              <a:t>брендированные</a:t>
            </a:r>
            <a:r>
              <a:rPr lang="ru-RU" sz="1400" b="1" dirty="0" smtClean="0"/>
              <a:t> сообщества, фотоконкурсы, образовательные продукты.</a:t>
            </a:r>
          </a:p>
          <a:p>
            <a:endParaRPr lang="ru-RU" dirty="0"/>
          </a:p>
        </p:txBody>
      </p:sp>
      <p:pic>
        <p:nvPicPr>
          <p:cNvPr id="3074" name="Picture 2" descr="C:\Users\ulianova\Desktop\для презентации\Sova_pro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980728"/>
            <a:ext cx="3048000" cy="127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lianova\Desktop\для презентации\log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908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8864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                                 </a:t>
            </a:r>
            <a:r>
              <a:rPr lang="ru-RU" sz="2000" b="1" dirty="0" smtClean="0"/>
              <a:t>Статистика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6084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По данным </a:t>
            </a:r>
            <a:r>
              <a:rPr lang="ru-RU" b="1" dirty="0" err="1" smtClean="0"/>
              <a:t>Google</a:t>
            </a:r>
            <a:r>
              <a:rPr lang="ru-RU" b="1" dirty="0" smtClean="0"/>
              <a:t> </a:t>
            </a:r>
            <a:r>
              <a:rPr lang="ru-RU" b="1" dirty="0" err="1" smtClean="0"/>
              <a:t>Analytics</a:t>
            </a:r>
            <a:r>
              <a:rPr lang="ru-RU" b="1" dirty="0" smtClean="0"/>
              <a:t> аудитория </a:t>
            </a:r>
            <a:r>
              <a:rPr lang="ru-RU" b="1" dirty="0" err="1" smtClean="0"/>
              <a:t>iworker.ru</a:t>
            </a:r>
            <a:r>
              <a:rPr lang="ru-RU" b="1" dirty="0" smtClean="0"/>
              <a:t> </a:t>
            </a:r>
            <a:r>
              <a:rPr lang="ru-RU" b="1" dirty="0" err="1" smtClean="0"/>
              <a:t>c</a:t>
            </a:r>
            <a:r>
              <a:rPr lang="ru-RU" b="1" dirty="0" smtClean="0"/>
              <a:t> 01.01.12 по 29.08.12 составила более 1 300 000 человек. </a:t>
            </a:r>
            <a:endParaRPr lang="en-US" b="1" dirty="0" smtClean="0"/>
          </a:p>
          <a:p>
            <a:pPr algn="just"/>
            <a:r>
              <a:rPr lang="ru-RU" b="1" dirty="0" smtClean="0"/>
              <a:t>За два года посещаемость ресурса выросла в 20 раз.</a:t>
            </a:r>
          </a:p>
        </p:txBody>
      </p:sp>
      <p:pic>
        <p:nvPicPr>
          <p:cNvPr id="1026" name="Picture 2" descr="C:\Users\ulianova\Desktop\для презентации\аналитик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2238375" cy="809625"/>
          </a:xfrm>
          <a:prstGeom prst="rect">
            <a:avLst/>
          </a:prstGeom>
          <a:noFill/>
        </p:spPr>
      </p:pic>
      <p:pic>
        <p:nvPicPr>
          <p:cNvPr id="1028" name="Picture 4" descr="C:\Users\ulianova\Desktop\для презентации\Гуг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8690992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lianova\Desktop\для презентации\log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908720"/>
          </a:xfrm>
          <a:prstGeom prst="rect">
            <a:avLst/>
          </a:prstGeom>
          <a:noFill/>
        </p:spPr>
      </p:pic>
      <p:pic>
        <p:nvPicPr>
          <p:cNvPr id="6146" name="Picture 2" descr="C:\Users\ulianova\Downloads\мудачки в шапк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33123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lianova\Desktop\для презентации\за компом муда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647" y="4293096"/>
            <a:ext cx="3168353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ulianova\Desktop\для презентации\пикто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88640"/>
            <a:ext cx="438150" cy="438150"/>
          </a:xfrm>
          <a:prstGeom prst="rect">
            <a:avLst/>
          </a:prstGeom>
          <a:noFill/>
        </p:spPr>
      </p:pic>
      <p:pic>
        <p:nvPicPr>
          <p:cNvPr id="6150" name="Picture 6" descr="C:\Users\ulianova\Desktop\для презентации\пикто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365104"/>
            <a:ext cx="485775" cy="400050"/>
          </a:xfrm>
          <a:prstGeom prst="rect">
            <a:avLst/>
          </a:prstGeom>
          <a:noFill/>
        </p:spPr>
      </p:pic>
      <p:pic>
        <p:nvPicPr>
          <p:cNvPr id="6151" name="Picture 7" descr="C:\Users\ulianova\Desktop\для презентации\профил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692696"/>
            <a:ext cx="2448272" cy="3528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436510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Это педагоги, бизнес-тренеры, сотрудники офисов, а также люди, любящие учиться,  активно обсуждающие «работные», зарплатные и шире – экономические вопросы, со стремлением получать качество во всех сферах своей жизни.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62068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Целевая аудитория </a:t>
            </a:r>
            <a:r>
              <a:rPr lang="en-US" dirty="0" smtClean="0"/>
              <a:t>Iworker</a:t>
            </a:r>
            <a:r>
              <a:rPr lang="ru-RU" dirty="0" smtClean="0"/>
              <a:t> –  профессионалы, 25-45 лет, жители крупных городов с доходом выше среднего, нацеленные на карьерный рост, саморазвитие, социально активные в Интернете.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314096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Целевая аудитория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lianova\Desktop\для презентации\инструменты шахматы красив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68863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lianova\Desktop\для презентации\инструмент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908720"/>
            <a:ext cx="1129308" cy="1043583"/>
          </a:xfrm>
          <a:prstGeom prst="rect">
            <a:avLst/>
          </a:prstGeom>
          <a:noFill/>
        </p:spPr>
      </p:pic>
      <p:pic>
        <p:nvPicPr>
          <p:cNvPr id="4" name="Picture 3" descr="C:\Users\ulianova\Desktop\для презентации\log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555776" cy="908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2060848"/>
            <a:ext cx="2736304" cy="339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Над проектом Iworker.ru работают специалисты, сочетающие в своей работе </a:t>
            </a:r>
            <a:r>
              <a:rPr lang="ru-RU" sz="1600" dirty="0" err="1" smtClean="0"/>
              <a:t>креативность</a:t>
            </a:r>
            <a:r>
              <a:rPr lang="ru-RU" sz="1600" dirty="0" smtClean="0"/>
              <a:t> и эффективность. </a:t>
            </a:r>
          </a:p>
          <a:p>
            <a:pPr algn="just"/>
            <a:r>
              <a:rPr lang="ru-RU" sz="1600" dirty="0" smtClean="0"/>
              <a:t>Это сработавшаяся команда, умеющая ставить перед собой  цели и достигать их оптимальным способом. </a:t>
            </a:r>
          </a:p>
          <a:p>
            <a:pPr algn="just"/>
            <a:r>
              <a:rPr lang="ru-RU" sz="1600" dirty="0" smtClean="0"/>
              <a:t>В штате редакции: главный редактор, два </a:t>
            </a:r>
            <a:r>
              <a:rPr lang="ru-RU" sz="1600" dirty="0" err="1" smtClean="0"/>
              <a:t>контент-менеджера</a:t>
            </a:r>
            <a:r>
              <a:rPr lang="ru-RU" sz="1600" dirty="0" smtClean="0"/>
              <a:t>, программист.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8864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     </a:t>
            </a:r>
            <a:r>
              <a:rPr lang="ru-RU" sz="2000" b="1" dirty="0" smtClean="0"/>
              <a:t> 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Команда </a:t>
            </a:r>
            <a:r>
              <a:rPr lang="en-US" sz="2000" b="1" dirty="0" smtClean="0"/>
              <a:t>Iworker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714</Words>
  <Application>Microsoft Macintosh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Ульянова Юлия</dc:creator>
  <cp:lastModifiedBy>stas ustenko</cp:lastModifiedBy>
  <cp:revision>101</cp:revision>
  <dcterms:created xsi:type="dcterms:W3CDTF">2012-08-29T10:12:07Z</dcterms:created>
  <dcterms:modified xsi:type="dcterms:W3CDTF">2012-08-31T08:11:20Z</dcterms:modified>
</cp:coreProperties>
</file>