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Zvezdi</a:t>
            </a:r>
            <a:r>
              <a:rPr lang="ru-RU" sz="4000" dirty="0" smtClean="0"/>
              <a:t>.</a:t>
            </a:r>
            <a:r>
              <a:rPr lang="en-US" sz="4000" dirty="0" err="1" smtClean="0"/>
              <a:t>ru</a:t>
            </a:r>
            <a:r>
              <a:rPr lang="en-US" sz="4000" dirty="0" smtClean="0"/>
              <a:t> </a:t>
            </a:r>
            <a:r>
              <a:rPr lang="ru-RU" sz="4000" dirty="0" smtClean="0"/>
              <a:t> - энциклопедия шоу-бизнеса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448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Проект </a:t>
            </a:r>
            <a:r>
              <a:rPr lang="en-US" dirty="0" err="1" smtClean="0"/>
              <a:t>Zvezdi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существует с 2005 года </a:t>
            </a:r>
          </a:p>
          <a:p>
            <a:endParaRPr lang="ru-RU" dirty="0" smtClean="0"/>
          </a:p>
          <a:p>
            <a:r>
              <a:rPr lang="ru-RU" dirty="0" smtClean="0"/>
              <a:t>Это крупнейший  российский портал о знаменитостях всего мира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Портал включает более 20 000 </a:t>
            </a:r>
          </a:p>
          <a:p>
            <a:pPr>
              <a:buNone/>
            </a:pPr>
            <a:r>
              <a:rPr lang="ru-RU" sz="1800" dirty="0" smtClean="0"/>
              <a:t>	уникальных страниц звезд, </a:t>
            </a:r>
          </a:p>
          <a:p>
            <a:pPr>
              <a:buNone/>
            </a:pPr>
            <a:r>
              <a:rPr lang="ru-RU" sz="1800" dirty="0" smtClean="0"/>
              <a:t>	наполненных актуальной и </a:t>
            </a:r>
          </a:p>
          <a:p>
            <a:pPr>
              <a:buNone/>
            </a:pPr>
            <a:r>
              <a:rPr lang="ru-RU" sz="1800" dirty="0" smtClean="0"/>
              <a:t>	достоверной информацией — </a:t>
            </a:r>
          </a:p>
          <a:p>
            <a:pPr>
              <a:buNone/>
            </a:pPr>
            <a:r>
              <a:rPr lang="ru-RU" sz="1800" dirty="0" smtClean="0"/>
              <a:t>	новости, фото, видео, дискография, 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фильмография</a:t>
            </a:r>
            <a:r>
              <a:rPr lang="ru-RU" sz="1800" dirty="0" smtClean="0"/>
              <a:t>, тексты песен и </a:t>
            </a:r>
          </a:p>
          <a:p>
            <a:pPr>
              <a:buNone/>
            </a:pPr>
            <a:r>
              <a:rPr lang="ru-RU" sz="1800" dirty="0" smtClean="0"/>
              <a:t>	многое другое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042" y="1700808"/>
            <a:ext cx="399880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ru-RU" sz="1800" dirty="0" smtClean="0"/>
              <a:t>Все яркие события из жизни звезд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и светская хроника незамедлительно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попадают в ленту новостей сайта Звезды</a:t>
            </a:r>
          </a:p>
          <a:p>
            <a:pPr>
              <a:buNone/>
            </a:pP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	Ежегодно на проекте появляется </a:t>
            </a:r>
          </a:p>
          <a:p>
            <a:pPr lvl="0">
              <a:buNone/>
            </a:pPr>
            <a:r>
              <a:rPr lang="ru-RU" sz="1800" dirty="0" smtClean="0"/>
              <a:t>	более 5 000 новых эксклюзивных </a:t>
            </a:r>
          </a:p>
          <a:p>
            <a:pPr lvl="0">
              <a:buNone/>
            </a:pPr>
            <a:r>
              <a:rPr lang="ru-RU" sz="1800" dirty="0" smtClean="0"/>
              <a:t>	файлов звезд.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067" y="1628800"/>
            <a:ext cx="35367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Все самые свежие </a:t>
            </a:r>
            <a:r>
              <a:rPr lang="ru-RU" sz="1800" dirty="0" err="1" smtClean="0"/>
              <a:t>фотосессии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	знаменитостей всего мира </a:t>
            </a:r>
          </a:p>
          <a:p>
            <a:pPr>
              <a:buNone/>
            </a:pPr>
            <a:r>
              <a:rPr lang="ru-RU" sz="1800" dirty="0" smtClean="0"/>
              <a:t>	доступны для просмотра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в любое время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545" y="1556792"/>
            <a:ext cx="37708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Основные рубрики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НОВОСТИ  – самые свежие и самые интересные события из мира шоу-бизнеса.</a:t>
            </a:r>
          </a:p>
          <a:p>
            <a:pPr>
              <a:buNone/>
            </a:pPr>
            <a:r>
              <a:rPr lang="ru-RU" sz="1800" dirty="0" smtClean="0"/>
              <a:t>ЗВЕЗДЫ – краткая биографии, дискография, тексты песен, </a:t>
            </a:r>
            <a:r>
              <a:rPr lang="ru-RU" sz="1800" dirty="0" err="1" smtClean="0"/>
              <a:t>фотоархиВ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ФОТО – самые последние </a:t>
            </a:r>
            <a:r>
              <a:rPr lang="ru-RU" sz="1800" dirty="0" err="1" smtClean="0"/>
              <a:t>фотосессии</a:t>
            </a:r>
            <a:r>
              <a:rPr lang="ru-RU" sz="1800" dirty="0" smtClean="0"/>
              <a:t> мировых знаменитостей</a:t>
            </a:r>
          </a:p>
          <a:p>
            <a:pPr>
              <a:buNone/>
            </a:pPr>
            <a:r>
              <a:rPr lang="ru-RU" sz="1800" dirty="0" smtClean="0"/>
              <a:t>ПАПАРАЦЦИ – </a:t>
            </a:r>
            <a:r>
              <a:rPr lang="ru-RU" sz="1800" dirty="0" err="1" smtClean="0"/>
              <a:t>фотоархив</a:t>
            </a:r>
            <a:r>
              <a:rPr lang="ru-RU" sz="1800" dirty="0" smtClean="0"/>
              <a:t> из частной жизни знаменитостей</a:t>
            </a:r>
          </a:p>
          <a:p>
            <a:pPr>
              <a:buNone/>
            </a:pPr>
            <a:r>
              <a:rPr lang="ru-RU" sz="1800" dirty="0" smtClean="0"/>
              <a:t>БИЛЕТЫ – </a:t>
            </a:r>
            <a:r>
              <a:rPr lang="en-US" sz="1800" dirty="0" smtClean="0"/>
              <a:t>on-line </a:t>
            </a:r>
            <a:r>
              <a:rPr lang="ru-RU" sz="1800" dirty="0" smtClean="0"/>
              <a:t>заказ билетов на концерты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6840760" cy="24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400" b="1" dirty="0" smtClean="0"/>
              <a:t>Рекламные возможности: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err="1" smtClean="0"/>
              <a:t>Брендирование</a:t>
            </a:r>
            <a:r>
              <a:rPr lang="ru-RU" sz="1400" dirty="0" smtClean="0"/>
              <a:t> </a:t>
            </a:r>
            <a:r>
              <a:rPr lang="ru-RU" sz="1400" dirty="0" smtClean="0"/>
              <a:t>сайта;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Горизонтальные </a:t>
            </a:r>
            <a:r>
              <a:rPr lang="ru-RU" sz="1400" dirty="0" smtClean="0"/>
              <a:t>перетяжки;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Вертикальные </a:t>
            </a:r>
            <a:r>
              <a:rPr lang="ru-RU" sz="1400" dirty="0" smtClean="0"/>
              <a:t>баннеры;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Рекламные </a:t>
            </a:r>
            <a:r>
              <a:rPr lang="ru-RU" sz="1400" dirty="0" smtClean="0"/>
              <a:t>статьи;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Рекламные </a:t>
            </a:r>
            <a:r>
              <a:rPr lang="ru-RU" sz="1400" dirty="0" smtClean="0"/>
              <a:t>конкурсы;</a:t>
            </a:r>
          </a:p>
          <a:p>
            <a:pPr>
              <a:buNone/>
            </a:pPr>
            <a:r>
              <a:rPr lang="ru-RU" sz="1400" dirty="0" smtClean="0"/>
              <a:t>и опросы.</a:t>
            </a:r>
            <a:endParaRPr lang="ru-RU" sz="1400" dirty="0" smtClean="0"/>
          </a:p>
          <a:p>
            <a:pPr>
              <a:buNone/>
            </a:pP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Рекламодатели:</a:t>
            </a:r>
          </a:p>
          <a:p>
            <a:pPr>
              <a:buNone/>
            </a:pP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Samsung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 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Philips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 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HP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Sony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Ericsson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Sprite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Pepsi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Связной,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Opel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Mini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, МГТС,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Motorola</a:t>
            </a: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492" y="1844824"/>
            <a:ext cx="64395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dirty="0" smtClean="0"/>
              <a:t>	По </a:t>
            </a:r>
            <a:r>
              <a:rPr lang="ru-RU" sz="1800" dirty="0" smtClean="0"/>
              <a:t>данным </a:t>
            </a:r>
            <a:r>
              <a:rPr lang="en-US" sz="1800" b="1" dirty="0" smtClean="0"/>
              <a:t>Google </a:t>
            </a:r>
            <a:r>
              <a:rPr lang="en-US" sz="1800" b="1" dirty="0" smtClean="0"/>
              <a:t>Analytics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pPr>
              <a:buNone/>
            </a:pPr>
            <a:r>
              <a:rPr lang="ru-RU" sz="1800" dirty="0" smtClean="0"/>
              <a:t>	аудитория </a:t>
            </a:r>
            <a:r>
              <a:rPr lang="ru-RU" sz="1800" dirty="0" err="1" smtClean="0"/>
              <a:t>Звезды.ру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с  01.01.12 по 28.08.12</a:t>
            </a:r>
          </a:p>
          <a:p>
            <a:pPr>
              <a:buNone/>
            </a:pPr>
            <a:r>
              <a:rPr lang="ru-RU" sz="1800" dirty="0" smtClean="0"/>
              <a:t>	составила порядка </a:t>
            </a:r>
            <a:r>
              <a:rPr lang="ru-RU" sz="1800" dirty="0" smtClean="0"/>
              <a:t>3 700 </a:t>
            </a:r>
            <a:r>
              <a:rPr lang="ru-RU" sz="1800" dirty="0" smtClean="0"/>
              <a:t>000 человек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873797" cy="158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076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3072339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r>
              <a:rPr lang="en-US" sz="1800" b="1" dirty="0" smtClean="0"/>
              <a:t>	</a:t>
            </a:r>
            <a:endParaRPr lang="ru-RU" sz="1800" b="1" dirty="0" smtClean="0"/>
          </a:p>
          <a:p>
            <a:pPr lvl="0">
              <a:buNone/>
            </a:pPr>
            <a:r>
              <a:rPr lang="ru-RU" sz="1800" b="1" dirty="0" smtClean="0"/>
              <a:t>	Аудитория </a:t>
            </a:r>
            <a:r>
              <a:rPr lang="en-US" sz="1800" b="1" dirty="0" smtClean="0"/>
              <a:t>zvezdi.ru</a:t>
            </a:r>
          </a:p>
          <a:p>
            <a:pPr lvl="0">
              <a:buNone/>
            </a:pPr>
            <a:endParaRPr lang="ru-RU" sz="1800" dirty="0" smtClean="0"/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Более 75% аудитории </a:t>
            </a:r>
            <a:r>
              <a:rPr lang="en-US" sz="1800" dirty="0" smtClean="0"/>
              <a:t>zvezdi.ru</a:t>
            </a:r>
            <a:endParaRPr lang="ru-RU" sz="1800" dirty="0" smtClean="0"/>
          </a:p>
          <a:p>
            <a:pPr lvl="0">
              <a:buNone/>
            </a:pPr>
            <a:r>
              <a:rPr lang="en-US" sz="1800" dirty="0" smtClean="0"/>
              <a:t>	c</a:t>
            </a:r>
            <a:r>
              <a:rPr lang="ru-RU" sz="1800" dirty="0" smtClean="0"/>
              <a:t>оставляют молодые, активные люди </a:t>
            </a:r>
            <a:endParaRPr lang="en-US" sz="1800" dirty="0" smtClean="0"/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в возрасте от 14 до 35 лет </a:t>
            </a:r>
          </a:p>
          <a:p>
            <a:pPr lvl="0">
              <a:buNone/>
            </a:pPr>
            <a:r>
              <a:rPr lang="en-US" sz="1800" dirty="0" smtClean="0"/>
              <a:t>	</a:t>
            </a:r>
            <a:r>
              <a:rPr lang="ru-RU" sz="1800" dirty="0" smtClean="0"/>
              <a:t>Ядро целевой аудитории – </a:t>
            </a:r>
          </a:p>
          <a:p>
            <a:pPr lvl="0">
              <a:buNone/>
            </a:pPr>
            <a:r>
              <a:rPr lang="ru-RU" sz="1800" dirty="0" smtClean="0"/>
              <a:t>	мужчины и женщины, интересующиеся </a:t>
            </a:r>
          </a:p>
          <a:p>
            <a:pPr lvl="0">
              <a:buNone/>
            </a:pPr>
            <a:r>
              <a:rPr lang="ru-RU" sz="1800" dirty="0" smtClean="0"/>
              <a:t>	музыкой, кино, спортом, развлечениями </a:t>
            </a:r>
          </a:p>
          <a:p>
            <a:pPr lvl="0">
              <a:buNone/>
            </a:pPr>
            <a:r>
              <a:rPr lang="ru-RU" sz="1800" dirty="0" smtClean="0"/>
              <a:t>	и отдыхом.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chaiknet.ru/sonem/files/iblock/news/74e245a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79099" y="2345836"/>
            <a:ext cx="4008109" cy="300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err="1" smtClean="0"/>
              <a:t>Zvezdi</a:t>
            </a:r>
            <a:r>
              <a:rPr lang="ru-RU" sz="2000" b="1" dirty="0" smtClean="0"/>
              <a:t>.</a:t>
            </a:r>
            <a:r>
              <a:rPr lang="en-US" sz="2000" b="1" dirty="0" err="1" smtClean="0"/>
              <a:t>ru</a:t>
            </a:r>
            <a:r>
              <a:rPr lang="en-US" sz="2000" b="1" dirty="0" smtClean="0"/>
              <a:t> </a:t>
            </a:r>
            <a:r>
              <a:rPr lang="ru-RU" sz="2000" b="1" dirty="0" smtClean="0"/>
              <a:t> - энциклопедия шоу-бизнеса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800" dirty="0" smtClean="0"/>
          </a:p>
          <a:p>
            <a:r>
              <a:rPr lang="ru-RU" sz="1800" dirty="0" smtClean="0"/>
              <a:t>В штате проекта </a:t>
            </a:r>
            <a:r>
              <a:rPr lang="ru-RU" sz="1800" dirty="0" err="1" smtClean="0"/>
              <a:t>Звезды.ру</a:t>
            </a:r>
            <a:r>
              <a:rPr lang="ru-RU" sz="1800" dirty="0" smtClean="0"/>
              <a:t> три человека:</a:t>
            </a:r>
          </a:p>
          <a:p>
            <a:endParaRPr lang="ru-RU" sz="1800" dirty="0" smtClean="0"/>
          </a:p>
          <a:p>
            <a:r>
              <a:rPr lang="ru-RU" sz="1800" dirty="0" smtClean="0"/>
              <a:t>Главный редактор</a:t>
            </a:r>
          </a:p>
          <a:p>
            <a:r>
              <a:rPr lang="ru-RU" sz="1800" dirty="0" err="1" smtClean="0"/>
              <a:t>Контент</a:t>
            </a:r>
            <a:r>
              <a:rPr lang="ru-RU" sz="1800" dirty="0" smtClean="0"/>
              <a:t> менеджер</a:t>
            </a:r>
          </a:p>
          <a:p>
            <a:r>
              <a:rPr lang="ru-RU" sz="1800" dirty="0" smtClean="0"/>
              <a:t>Редактор отдела новостей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171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90652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117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Zvezdi.ru  - энциклопедия шоу-бизнеса </vt:lpstr>
      <vt:lpstr>Zvezdi.ru  - энциклопедия шоу-бизнеса</vt:lpstr>
      <vt:lpstr>Zvezdi.ru  - энциклопедия шоу-бизнеса</vt:lpstr>
      <vt:lpstr>Zvezdi.ru  - энциклопедия шоу-бизнеса</vt:lpstr>
      <vt:lpstr>Zvezdi.ru  - энциклопедия шоу-бизнеса</vt:lpstr>
      <vt:lpstr>Zvezdi.ru  - энциклопедия шоу-бизнеса</vt:lpstr>
      <vt:lpstr>Zvezdi.ru  - энциклопедия шоу-бизнеса</vt:lpstr>
      <vt:lpstr>Zvezdi.ru  - энциклопедия шоу-бизнеса</vt:lpstr>
      <vt:lpstr>Zvezdi.ru  - энциклопедия шоу-бизнеса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Zvezdi.ru  - энциклопедия шоу-бизнеса </dc:title>
  <cp:lastModifiedBy>Колесников Константин</cp:lastModifiedBy>
  <cp:revision>23</cp:revision>
  <dcterms:modified xsi:type="dcterms:W3CDTF">2012-08-29T12:13:52Z</dcterms:modified>
</cp:coreProperties>
</file>